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5"/>
  </p:notesMasterIdLst>
  <p:sldIdLst>
    <p:sldId id="256" r:id="rId2"/>
    <p:sldId id="259" r:id="rId3"/>
    <p:sldId id="280" r:id="rId4"/>
    <p:sldId id="274" r:id="rId5"/>
    <p:sldId id="276" r:id="rId6"/>
    <p:sldId id="278" r:id="rId7"/>
    <p:sldId id="257" r:id="rId8"/>
    <p:sldId id="260" r:id="rId9"/>
    <p:sldId id="282" r:id="rId10"/>
    <p:sldId id="258" r:id="rId11"/>
    <p:sldId id="271" r:id="rId12"/>
    <p:sldId id="272" r:id="rId13"/>
    <p:sldId id="263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95CB38-901D-4434-857E-0704D28A6BBF}" v="847" dt="2021-12-09T15:17:28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66d39ea0021368cbb41c5058ea64c62e78c2100b09fb6498b02201207cf8dcad::" providerId="AD" clId="Web-{98FE4521-FEFF-B2F0-3762-8463F6B316F0}"/>
    <pc:docChg chg="addSld modSld sldOrd">
      <pc:chgData name="Guest User" userId="S::urn:spo:anon#66d39ea0021368cbb41c5058ea64c62e78c2100b09fb6498b02201207cf8dcad::" providerId="AD" clId="Web-{98FE4521-FEFF-B2F0-3762-8463F6B316F0}" dt="2021-12-08T15:05:29.019" v="294" actId="1076"/>
      <pc:docMkLst>
        <pc:docMk/>
      </pc:docMkLst>
      <pc:sldChg chg="modSp">
        <pc:chgData name="Guest User" userId="S::urn:spo:anon#66d39ea0021368cbb41c5058ea64c62e78c2100b09fb6498b02201207cf8dcad::" providerId="AD" clId="Web-{98FE4521-FEFF-B2F0-3762-8463F6B316F0}" dt="2021-12-08T14:56:43.972" v="268" actId="20577"/>
        <pc:sldMkLst>
          <pc:docMk/>
          <pc:sldMk cId="2786353344" sldId="281"/>
        </pc:sldMkLst>
        <pc:spChg chg="mod">
          <ac:chgData name="Guest User" userId="S::urn:spo:anon#66d39ea0021368cbb41c5058ea64c62e78c2100b09fb6498b02201207cf8dcad::" providerId="AD" clId="Web-{98FE4521-FEFF-B2F0-3762-8463F6B316F0}" dt="2021-12-08T14:56:43.972" v="268" actId="20577"/>
          <ac:spMkLst>
            <pc:docMk/>
            <pc:sldMk cId="2786353344" sldId="281"/>
            <ac:spMk id="2" creationId="{474CCC49-026F-4880-A50C-530B39CF237A}"/>
          </ac:spMkLst>
        </pc:spChg>
        <pc:spChg chg="mod">
          <ac:chgData name="Guest User" userId="S::urn:spo:anon#66d39ea0021368cbb41c5058ea64c62e78c2100b09fb6498b02201207cf8dcad::" providerId="AD" clId="Web-{98FE4521-FEFF-B2F0-3762-8463F6B316F0}" dt="2021-12-08T14:56:23.955" v="265" actId="14100"/>
          <ac:spMkLst>
            <pc:docMk/>
            <pc:sldMk cId="2786353344" sldId="281"/>
            <ac:spMk id="3" creationId="{A909D1E5-D3D8-4929-A6B6-4B117670DD98}"/>
          </ac:spMkLst>
        </pc:spChg>
      </pc:sldChg>
      <pc:sldChg chg="modSp add ord replId">
        <pc:chgData name="Guest User" userId="S::urn:spo:anon#66d39ea0021368cbb41c5058ea64c62e78c2100b09fb6498b02201207cf8dcad::" providerId="AD" clId="Web-{98FE4521-FEFF-B2F0-3762-8463F6B316F0}" dt="2021-12-08T15:05:29.019" v="294" actId="1076"/>
        <pc:sldMkLst>
          <pc:docMk/>
          <pc:sldMk cId="3657070327" sldId="282"/>
        </pc:sldMkLst>
        <pc:spChg chg="mod">
          <ac:chgData name="Guest User" userId="S::urn:spo:anon#66d39ea0021368cbb41c5058ea64c62e78c2100b09fb6498b02201207cf8dcad::" providerId="AD" clId="Web-{98FE4521-FEFF-B2F0-3762-8463F6B316F0}" dt="2021-12-08T14:57:05.083" v="275" actId="20577"/>
          <ac:spMkLst>
            <pc:docMk/>
            <pc:sldMk cId="3657070327" sldId="282"/>
            <ac:spMk id="2" creationId="{AD115A25-1597-4B29-B4AD-92B99D10B1CA}"/>
          </ac:spMkLst>
        </pc:spChg>
        <pc:spChg chg="mod">
          <ac:chgData name="Guest User" userId="S::urn:spo:anon#66d39ea0021368cbb41c5058ea64c62e78c2100b09fb6498b02201207cf8dcad::" providerId="AD" clId="Web-{98FE4521-FEFF-B2F0-3762-8463F6B316F0}" dt="2021-12-08T14:58:30.682" v="291" actId="20577"/>
          <ac:spMkLst>
            <pc:docMk/>
            <pc:sldMk cId="3657070327" sldId="282"/>
            <ac:spMk id="4" creationId="{9298B80A-B535-472E-83B1-0462C0067653}"/>
          </ac:spMkLst>
        </pc:spChg>
        <pc:picChg chg="mod">
          <ac:chgData name="Guest User" userId="S::urn:spo:anon#66d39ea0021368cbb41c5058ea64c62e78c2100b09fb6498b02201207cf8dcad::" providerId="AD" clId="Web-{98FE4521-FEFF-B2F0-3762-8463F6B316F0}" dt="2021-12-08T15:05:29.019" v="294" actId="1076"/>
          <ac:picMkLst>
            <pc:docMk/>
            <pc:sldMk cId="3657070327" sldId="282"/>
            <ac:picMk id="5" creationId="{DF3D2E5A-0270-43BD-AE80-07A20B49F1EF}"/>
          </ac:picMkLst>
        </pc:picChg>
      </pc:sldChg>
    </pc:docChg>
  </pc:docChgLst>
  <pc:docChgLst>
    <pc:chgData name="Guest User" userId="S::urn:spo:anon#66d39ea0021368cbb41c5058ea64c62e78c2100b09fb6498b02201207cf8dcad::" providerId="AD" clId="Web-{79896C96-8A53-873E-4394-663264E380D5}"/>
    <pc:docChg chg="modSld">
      <pc:chgData name="Guest User" userId="S::urn:spo:anon#66d39ea0021368cbb41c5058ea64c62e78c2100b09fb6498b02201207cf8dcad::" providerId="AD" clId="Web-{79896C96-8A53-873E-4394-663264E380D5}" dt="2021-12-07T15:24:15.080" v="79" actId="20577"/>
      <pc:docMkLst>
        <pc:docMk/>
      </pc:docMkLst>
      <pc:sldChg chg="modSp">
        <pc:chgData name="Guest User" userId="S::urn:spo:anon#66d39ea0021368cbb41c5058ea64c62e78c2100b09fb6498b02201207cf8dcad::" providerId="AD" clId="Web-{79896C96-8A53-873E-4394-663264E380D5}" dt="2021-12-07T15:24:15.080" v="79" actId="20577"/>
        <pc:sldMkLst>
          <pc:docMk/>
          <pc:sldMk cId="2786353344" sldId="281"/>
        </pc:sldMkLst>
        <pc:spChg chg="mod">
          <ac:chgData name="Guest User" userId="S::urn:spo:anon#66d39ea0021368cbb41c5058ea64c62e78c2100b09fb6498b02201207cf8dcad::" providerId="AD" clId="Web-{79896C96-8A53-873E-4394-663264E380D5}" dt="2021-12-07T15:20:15.784" v="1" actId="20577"/>
          <ac:spMkLst>
            <pc:docMk/>
            <pc:sldMk cId="2786353344" sldId="281"/>
            <ac:spMk id="2" creationId="{474CCC49-026F-4880-A50C-530B39CF237A}"/>
          </ac:spMkLst>
        </pc:spChg>
        <pc:spChg chg="mod">
          <ac:chgData name="Guest User" userId="S::urn:spo:anon#66d39ea0021368cbb41c5058ea64c62e78c2100b09fb6498b02201207cf8dcad::" providerId="AD" clId="Web-{79896C96-8A53-873E-4394-663264E380D5}" dt="2021-12-07T15:24:15.080" v="79" actId="20577"/>
          <ac:spMkLst>
            <pc:docMk/>
            <pc:sldMk cId="2786353344" sldId="281"/>
            <ac:spMk id="3" creationId="{A909D1E5-D3D8-4929-A6B6-4B117670DD98}"/>
          </ac:spMkLst>
        </pc:spChg>
      </pc:sldChg>
    </pc:docChg>
  </pc:docChgLst>
  <pc:docChgLst>
    <pc:chgData name="Guest User" userId="S::urn:spo:anon#66d39ea0021368cbb41c5058ea64c62e78c2100b09fb6498b02201207cf8dcad::" providerId="AD" clId="Web-{C9BB8C35-2D86-BA49-CEFF-62CCBD337608}"/>
    <pc:docChg chg="addSld modSld">
      <pc:chgData name="Guest User" userId="S::urn:spo:anon#66d39ea0021368cbb41c5058ea64c62e78c2100b09fb6498b02201207cf8dcad::" providerId="AD" clId="Web-{C9BB8C35-2D86-BA49-CEFF-62CCBD337608}" dt="2021-12-06T13:45:27.066" v="182" actId="20577"/>
      <pc:docMkLst>
        <pc:docMk/>
      </pc:docMkLst>
      <pc:sldChg chg="modSp">
        <pc:chgData name="Guest User" userId="S::urn:spo:anon#66d39ea0021368cbb41c5058ea64c62e78c2100b09fb6498b02201207cf8dcad::" providerId="AD" clId="Web-{C9BB8C35-2D86-BA49-CEFF-62CCBD337608}" dt="2021-12-06T13:40:10.530" v="3" actId="20577"/>
        <pc:sldMkLst>
          <pc:docMk/>
          <pc:sldMk cId="557692767" sldId="257"/>
        </pc:sldMkLst>
        <pc:spChg chg="mod">
          <ac:chgData name="Guest User" userId="S::urn:spo:anon#66d39ea0021368cbb41c5058ea64c62e78c2100b09fb6498b02201207cf8dcad::" providerId="AD" clId="Web-{C9BB8C35-2D86-BA49-CEFF-62CCBD337608}" dt="2021-12-06T13:40:10.530" v="3" actId="20577"/>
          <ac:spMkLst>
            <pc:docMk/>
            <pc:sldMk cId="557692767" sldId="257"/>
            <ac:spMk id="4" creationId="{9298B80A-B535-472E-83B1-0462C0067653}"/>
          </ac:spMkLst>
        </pc:spChg>
      </pc:sldChg>
      <pc:sldChg chg="modSp">
        <pc:chgData name="Guest User" userId="S::urn:spo:anon#66d39ea0021368cbb41c5058ea64c62e78c2100b09fb6498b02201207cf8dcad::" providerId="AD" clId="Web-{C9BB8C35-2D86-BA49-CEFF-62CCBD337608}" dt="2021-12-06T13:40:38.203" v="8" actId="20577"/>
        <pc:sldMkLst>
          <pc:docMk/>
          <pc:sldMk cId="4127130960" sldId="258"/>
        </pc:sldMkLst>
        <pc:spChg chg="mod">
          <ac:chgData name="Guest User" userId="S::urn:spo:anon#66d39ea0021368cbb41c5058ea64c62e78c2100b09fb6498b02201207cf8dcad::" providerId="AD" clId="Web-{C9BB8C35-2D86-BA49-CEFF-62CCBD337608}" dt="2021-12-06T13:40:38.203" v="8" actId="20577"/>
          <ac:spMkLst>
            <pc:docMk/>
            <pc:sldMk cId="4127130960" sldId="258"/>
            <ac:spMk id="3" creationId="{151FCD94-72E8-49E1-9B25-02AB0B10F112}"/>
          </ac:spMkLst>
        </pc:spChg>
      </pc:sldChg>
      <pc:sldChg chg="modSp">
        <pc:chgData name="Guest User" userId="S::urn:spo:anon#66d39ea0021368cbb41c5058ea64c62e78c2100b09fb6498b02201207cf8dcad::" providerId="AD" clId="Web-{C9BB8C35-2D86-BA49-CEFF-62CCBD337608}" dt="2021-12-06T13:40:22.952" v="5" actId="20577"/>
        <pc:sldMkLst>
          <pc:docMk/>
          <pc:sldMk cId="2823777506" sldId="260"/>
        </pc:sldMkLst>
        <pc:spChg chg="mod">
          <ac:chgData name="Guest User" userId="S::urn:spo:anon#66d39ea0021368cbb41c5058ea64c62e78c2100b09fb6498b02201207cf8dcad::" providerId="AD" clId="Web-{C9BB8C35-2D86-BA49-CEFF-62CCBD337608}" dt="2021-12-06T13:40:22.952" v="5" actId="20577"/>
          <ac:spMkLst>
            <pc:docMk/>
            <pc:sldMk cId="2823777506" sldId="260"/>
            <ac:spMk id="3" creationId="{9754A6BA-3305-48A4-B475-8966235E2D63}"/>
          </ac:spMkLst>
        </pc:spChg>
      </pc:sldChg>
      <pc:sldChg chg="modSp">
        <pc:chgData name="Guest User" userId="S::urn:spo:anon#66d39ea0021368cbb41c5058ea64c62e78c2100b09fb6498b02201207cf8dcad::" providerId="AD" clId="Web-{C9BB8C35-2D86-BA49-CEFF-62CCBD337608}" dt="2021-12-06T13:41:06.924" v="10" actId="20577"/>
        <pc:sldMkLst>
          <pc:docMk/>
          <pc:sldMk cId="3077661979" sldId="263"/>
        </pc:sldMkLst>
        <pc:spChg chg="mod">
          <ac:chgData name="Guest User" userId="S::urn:spo:anon#66d39ea0021368cbb41c5058ea64c62e78c2100b09fb6498b02201207cf8dcad::" providerId="AD" clId="Web-{C9BB8C35-2D86-BA49-CEFF-62CCBD337608}" dt="2021-12-06T13:41:06.924" v="10" actId="20577"/>
          <ac:spMkLst>
            <pc:docMk/>
            <pc:sldMk cId="3077661979" sldId="263"/>
            <ac:spMk id="3" creationId="{F18E133D-028F-4BD7-950C-19AEEA746525}"/>
          </ac:spMkLst>
        </pc:spChg>
      </pc:sldChg>
      <pc:sldChg chg="delSp">
        <pc:chgData name="Guest User" userId="S::urn:spo:anon#66d39ea0021368cbb41c5058ea64c62e78c2100b09fb6498b02201207cf8dcad::" providerId="AD" clId="Web-{C9BB8C35-2D86-BA49-CEFF-62CCBD337608}" dt="2021-12-06T13:39:45.559" v="1"/>
        <pc:sldMkLst>
          <pc:docMk/>
          <pc:sldMk cId="1239664769" sldId="278"/>
        </pc:sldMkLst>
        <pc:spChg chg="del">
          <ac:chgData name="Guest User" userId="S::urn:spo:anon#66d39ea0021368cbb41c5058ea64c62e78c2100b09fb6498b02201207cf8dcad::" providerId="AD" clId="Web-{C9BB8C35-2D86-BA49-CEFF-62CCBD337608}" dt="2021-12-06T13:39:42.559" v="0"/>
          <ac:spMkLst>
            <pc:docMk/>
            <pc:sldMk cId="1239664769" sldId="278"/>
            <ac:spMk id="2" creationId="{0186A31F-6D93-4462-A5CA-0B0EDE0BB2B3}"/>
          </ac:spMkLst>
        </pc:spChg>
        <pc:spChg chg="del">
          <ac:chgData name="Guest User" userId="S::urn:spo:anon#66d39ea0021368cbb41c5058ea64c62e78c2100b09fb6498b02201207cf8dcad::" providerId="AD" clId="Web-{C9BB8C35-2D86-BA49-CEFF-62CCBD337608}" dt="2021-12-06T13:39:45.559" v="1"/>
          <ac:spMkLst>
            <pc:docMk/>
            <pc:sldMk cId="1239664769" sldId="278"/>
            <ac:spMk id="3" creationId="{43D89469-E3CB-4599-A2FE-E8740521D391}"/>
          </ac:spMkLst>
        </pc:spChg>
      </pc:sldChg>
      <pc:sldChg chg="modSp new">
        <pc:chgData name="Guest User" userId="S::urn:spo:anon#66d39ea0021368cbb41c5058ea64c62e78c2100b09fb6498b02201207cf8dcad::" providerId="AD" clId="Web-{C9BB8C35-2D86-BA49-CEFF-62CCBD337608}" dt="2021-12-06T13:45:27.066" v="182" actId="20577"/>
        <pc:sldMkLst>
          <pc:docMk/>
          <pc:sldMk cId="2786353344" sldId="281"/>
        </pc:sldMkLst>
        <pc:spChg chg="mod">
          <ac:chgData name="Guest User" userId="S::urn:spo:anon#66d39ea0021368cbb41c5058ea64c62e78c2100b09fb6498b02201207cf8dcad::" providerId="AD" clId="Web-{C9BB8C35-2D86-BA49-CEFF-62CCBD337608}" dt="2021-12-06T13:43:06.541" v="67" actId="20577"/>
          <ac:spMkLst>
            <pc:docMk/>
            <pc:sldMk cId="2786353344" sldId="281"/>
            <ac:spMk id="2" creationId="{474CCC49-026F-4880-A50C-530B39CF237A}"/>
          </ac:spMkLst>
        </pc:spChg>
        <pc:spChg chg="mod">
          <ac:chgData name="Guest User" userId="S::urn:spo:anon#66d39ea0021368cbb41c5058ea64c62e78c2100b09fb6498b02201207cf8dcad::" providerId="AD" clId="Web-{C9BB8C35-2D86-BA49-CEFF-62CCBD337608}" dt="2021-12-06T13:45:27.066" v="182" actId="20577"/>
          <ac:spMkLst>
            <pc:docMk/>
            <pc:sldMk cId="2786353344" sldId="281"/>
            <ac:spMk id="3" creationId="{A909D1E5-D3D8-4929-A6B6-4B117670DD98}"/>
          </ac:spMkLst>
        </pc:spChg>
      </pc:sldChg>
    </pc:docChg>
  </pc:docChgLst>
  <pc:docChgLst>
    <pc:chgData name="Jose Antonio Perez Priego" userId="1b8b65c4-5773-4848-8ccd-94e71ef2a06a" providerId="ADAL" clId="{5395CB38-901D-4434-857E-0704D28A6BBF}"/>
    <pc:docChg chg="custSel delSld modSld">
      <pc:chgData name="Jose Antonio Perez Priego" userId="1b8b65c4-5773-4848-8ccd-94e71ef2a06a" providerId="ADAL" clId="{5395CB38-901D-4434-857E-0704D28A6BBF}" dt="2021-12-09T15:49:19.359" v="858" actId="313"/>
      <pc:docMkLst>
        <pc:docMk/>
      </pc:docMkLst>
      <pc:sldChg chg="addSp delSp modSp mod">
        <pc:chgData name="Jose Antonio Perez Priego" userId="1b8b65c4-5773-4848-8ccd-94e71ef2a06a" providerId="ADAL" clId="{5395CB38-901D-4434-857E-0704D28A6BBF}" dt="2021-12-09T14:57:19.874" v="37" actId="478"/>
        <pc:sldMkLst>
          <pc:docMk/>
          <pc:sldMk cId="2681021753" sldId="256"/>
        </pc:sldMkLst>
        <pc:spChg chg="del">
          <ac:chgData name="Jose Antonio Perez Priego" userId="1b8b65c4-5773-4848-8ccd-94e71ef2a06a" providerId="ADAL" clId="{5395CB38-901D-4434-857E-0704D28A6BBF}" dt="2021-12-09T14:57:11.207" v="36" actId="478"/>
          <ac:spMkLst>
            <pc:docMk/>
            <pc:sldMk cId="2681021753" sldId="256"/>
            <ac:spMk id="3" creationId="{1C935292-AC48-42E9-B713-895809385A92}"/>
          </ac:spMkLst>
        </pc:spChg>
        <pc:spChg chg="add del mod">
          <ac:chgData name="Jose Antonio Perez Priego" userId="1b8b65c4-5773-4848-8ccd-94e71ef2a06a" providerId="ADAL" clId="{5395CB38-901D-4434-857E-0704D28A6BBF}" dt="2021-12-09T14:57:19.874" v="37" actId="478"/>
          <ac:spMkLst>
            <pc:docMk/>
            <pc:sldMk cId="2681021753" sldId="256"/>
            <ac:spMk id="6" creationId="{F6B9A6F9-5419-442D-9FE2-365E4A1AD186}"/>
          </ac:spMkLst>
        </pc:spChg>
      </pc:sldChg>
      <pc:sldChg chg="modSp mod modAnim">
        <pc:chgData name="Jose Antonio Perez Priego" userId="1b8b65c4-5773-4848-8ccd-94e71ef2a06a" providerId="ADAL" clId="{5395CB38-901D-4434-857E-0704D28A6BBF}" dt="2021-12-09T15:17:28.499" v="854" actId="20577"/>
        <pc:sldMkLst>
          <pc:docMk/>
          <pc:sldMk cId="4127130960" sldId="258"/>
        </pc:sldMkLst>
        <pc:spChg chg="mod">
          <ac:chgData name="Jose Antonio Perez Priego" userId="1b8b65c4-5773-4848-8ccd-94e71ef2a06a" providerId="ADAL" clId="{5395CB38-901D-4434-857E-0704D28A6BBF}" dt="2021-12-09T15:17:28.499" v="854" actId="20577"/>
          <ac:spMkLst>
            <pc:docMk/>
            <pc:sldMk cId="4127130960" sldId="258"/>
            <ac:spMk id="3" creationId="{151FCD94-72E8-49E1-9B25-02AB0B10F112}"/>
          </ac:spMkLst>
        </pc:spChg>
      </pc:sldChg>
      <pc:sldChg chg="modSp">
        <pc:chgData name="Jose Antonio Perez Priego" userId="1b8b65c4-5773-4848-8ccd-94e71ef2a06a" providerId="ADAL" clId="{5395CB38-901D-4434-857E-0704D28A6BBF}" dt="2021-12-09T14:56:56.830" v="35" actId="20577"/>
        <pc:sldMkLst>
          <pc:docMk/>
          <pc:sldMk cId="1443990618" sldId="259"/>
        </pc:sldMkLst>
        <pc:spChg chg="mod">
          <ac:chgData name="Jose Antonio Perez Priego" userId="1b8b65c4-5773-4848-8ccd-94e71ef2a06a" providerId="ADAL" clId="{5395CB38-901D-4434-857E-0704D28A6BBF}" dt="2021-12-09T14:56:56.830" v="35" actId="20577"/>
          <ac:spMkLst>
            <pc:docMk/>
            <pc:sldMk cId="1443990618" sldId="259"/>
            <ac:spMk id="3" creationId="{4E8D9247-0C96-4FBE-9626-B914DBEF73BA}"/>
          </ac:spMkLst>
        </pc:spChg>
      </pc:sldChg>
      <pc:sldChg chg="modSp mod">
        <pc:chgData name="Jose Antonio Perez Priego" userId="1b8b65c4-5773-4848-8ccd-94e71ef2a06a" providerId="ADAL" clId="{5395CB38-901D-4434-857E-0704D28A6BBF}" dt="2021-12-09T15:49:19.359" v="858" actId="313"/>
        <pc:sldMkLst>
          <pc:docMk/>
          <pc:sldMk cId="3928219754" sldId="272"/>
        </pc:sldMkLst>
        <pc:spChg chg="mod">
          <ac:chgData name="Jose Antonio Perez Priego" userId="1b8b65c4-5773-4848-8ccd-94e71ef2a06a" providerId="ADAL" clId="{5395CB38-901D-4434-857E-0704D28A6BBF}" dt="2021-12-09T15:49:19.359" v="858" actId="313"/>
          <ac:spMkLst>
            <pc:docMk/>
            <pc:sldMk cId="3928219754" sldId="272"/>
            <ac:spMk id="3" creationId="{4E8D9247-0C96-4FBE-9626-B914DBEF73BA}"/>
          </ac:spMkLst>
        </pc:spChg>
      </pc:sldChg>
      <pc:sldChg chg="modSp mod">
        <pc:chgData name="Jose Antonio Perez Priego" userId="1b8b65c4-5773-4848-8ccd-94e71ef2a06a" providerId="ADAL" clId="{5395CB38-901D-4434-857E-0704D28A6BBF}" dt="2021-12-09T14:58:22.352" v="38" actId="313"/>
        <pc:sldMkLst>
          <pc:docMk/>
          <pc:sldMk cId="1768312205" sldId="276"/>
        </pc:sldMkLst>
        <pc:spChg chg="mod">
          <ac:chgData name="Jose Antonio Perez Priego" userId="1b8b65c4-5773-4848-8ccd-94e71ef2a06a" providerId="ADAL" clId="{5395CB38-901D-4434-857E-0704D28A6BBF}" dt="2021-12-09T14:58:22.352" v="38" actId="313"/>
          <ac:spMkLst>
            <pc:docMk/>
            <pc:sldMk cId="1768312205" sldId="276"/>
            <ac:spMk id="8" creationId="{500AAFF1-033F-4C36-B56B-7EB13A9C49AC}"/>
          </ac:spMkLst>
        </pc:spChg>
      </pc:sldChg>
      <pc:sldChg chg="del">
        <pc:chgData name="Jose Antonio Perez Priego" userId="1b8b65c4-5773-4848-8ccd-94e71ef2a06a" providerId="ADAL" clId="{5395CB38-901D-4434-857E-0704D28A6BBF}" dt="2021-12-09T15:08:37.597" v="669" actId="2696"/>
        <pc:sldMkLst>
          <pc:docMk/>
          <pc:sldMk cId="2786353344" sldId="281"/>
        </pc:sldMkLst>
      </pc:sldChg>
      <pc:sldChg chg="modSp mod">
        <pc:chgData name="Jose Antonio Perez Priego" userId="1b8b65c4-5773-4848-8ccd-94e71ef2a06a" providerId="ADAL" clId="{5395CB38-901D-4434-857E-0704D28A6BBF}" dt="2021-12-09T15:08:14.329" v="668" actId="20577"/>
        <pc:sldMkLst>
          <pc:docMk/>
          <pc:sldMk cId="3657070327" sldId="282"/>
        </pc:sldMkLst>
        <pc:spChg chg="mod">
          <ac:chgData name="Jose Antonio Perez Priego" userId="1b8b65c4-5773-4848-8ccd-94e71ef2a06a" providerId="ADAL" clId="{5395CB38-901D-4434-857E-0704D28A6BBF}" dt="2021-12-09T15:08:14.329" v="668" actId="20577"/>
          <ac:spMkLst>
            <pc:docMk/>
            <pc:sldMk cId="3657070327" sldId="282"/>
            <ac:spMk id="4" creationId="{9298B80A-B535-472E-83B1-0462C006765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7CD1F-FFAE-421D-A384-0A1BFBCECE62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99BEF-8198-420F-BD7F-8FF27415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99BEF-8198-420F-BD7F-8FF27415B9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2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EA1DBA-ABBA-4FFB-86F6-A29A21F0B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9CB2EF5-2BF6-4F3F-8735-4B5C28343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FFABAF-5F9A-47F0-878E-55F7C296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800A6D-E5B3-4BC5-B61A-9651D51E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872FE7-EF41-4151-96BF-0E2707B0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85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DA040-2465-4330-82CE-DE8E8ED3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E377A87-3C8A-4D68-A757-61CFACD79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2B1FAA-5C11-44D2-ACF2-C078BAE5B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87362D-ABEE-41CE-8CE4-38D51551A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66BB92-1997-4D46-AE2B-E18E8E31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5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86D4C56-189C-4FEE-92B0-6604773A6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EE2D71-414D-44E0-9E81-F7B65D182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646A88-C72A-42C8-90EF-6DE6471A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823037-F77F-4907-BEC2-371F96B6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D9BBF1-CADA-40C1-96F7-A5615A85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8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9D0EE-82B1-455C-BA8E-7D6469EE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CD10FD-94D8-4971-8105-3FBF04BF3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A30E96-7E51-4015-8790-F90F51345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51EC6B-6835-4DFB-B5ED-5ADFEDD71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135484-5044-4885-A3BB-C216E032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5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DBE78-06B5-4B28-96C0-39EAEA2A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4B67F6-B913-4306-ADE6-34DDA4A10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32F500-1055-4923-8AD7-872FD05D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338748-BC4E-4840-8144-9443CAE8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A8F339-A8A5-4C7D-AA00-B0929721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3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DE0D4-3E59-4239-8DFC-236684D1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BD2D4A-9939-4599-9616-0E12A07E2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ACFB0C-348D-4BAF-B766-0173D2FE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3EB297-ED29-4F08-B94E-77A0FD75D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181455-69CE-4B56-A0A7-58199B10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D6CC92-5E24-4737-BB49-3ABE340A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81E46-BA22-493C-8BF4-7028F206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84F7A9-57F0-4C4C-B50B-41B7CE6E4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63C58C-1DC5-44FF-83F4-321312B0D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C4EA24-3A63-41C1-89AC-AA5768117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44346B-8502-4418-8533-8901888CE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9BA3092-B1D5-47A4-8F0C-7B66976BA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7F94361-4F3B-4008-A78D-79FEE9C9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9DDA73F-EA76-480C-81CE-DA958A6F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1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C62942-423D-4D25-8513-F436190BE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F5D887-34AE-443B-B43B-E8931A4D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05B964-5583-49EF-94B3-463A5B34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623BFE-E2A8-4027-8752-133AED34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8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C50BDAD-6391-4B5A-934F-417E17682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32523E7-01D1-429F-8BA0-683E65C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080A8B-B213-47FF-915A-B8460DA5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2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64E3E-745B-43C6-90CB-43BEB0A3C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A80876-06E6-4C05-81D7-CB4FF896E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45447D-DB43-4DBD-B72B-A35E3F31D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E208B0-7905-4166-8BE0-C4F42D365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6B6C4D-444B-48A5-B036-FA9BA803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6F7671-BB22-4884-879E-429DFBE6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2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A7011-C816-4389-8B47-C0CCC292F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FE5265E-09AD-4EBF-BED0-A26F511CE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AF361E-F610-461A-891A-67D30B87B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1A058B-B90F-4295-A118-7DAB6CF7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6876E2E-DF17-4AF9-9868-D3D6CC36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9EAC5D-7B9E-4A1D-858F-C729A899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8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7E25FB0-3D14-4831-981D-05A4253DB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28FA20-DA5C-4331-8585-6AB17A944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C6FF87-35BB-4412-A9DB-A721DF7521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D059E-27C1-4D93-93AE-B11A67B3C90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031A50-0B1E-428E-BC58-A96C69541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5D8DD8-9E55-44A6-A518-AC76F06A8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1D620-943C-43A9-946F-6428B0DA7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5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F9910F-AE51-48E3-A074-D9BEDB75C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r="23282" b="-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7AC93-0581-4452-8121-C4319FF3B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5833" y="3241479"/>
            <a:ext cx="5996167" cy="1764399"/>
          </a:xfrm>
        </p:spPr>
        <p:txBody>
          <a:bodyPr anchor="t">
            <a:normAutofit/>
          </a:bodyPr>
          <a:lstStyle/>
          <a:p>
            <a:pPr algn="l"/>
            <a:r>
              <a:rPr lang="es-ES" sz="3700" b="1" dirty="0">
                <a:solidFill>
                  <a:srgbClr val="000000"/>
                </a:solidFill>
                <a:latin typeface="Elephant" panose="02020904090505020303" pitchFamily="18" charset="0"/>
              </a:rPr>
              <a:t>El Esquí Acuático y Wakeboard para Todos!</a:t>
            </a:r>
            <a:br>
              <a:rPr lang="es-MX" sz="3700" b="1" dirty="0">
                <a:solidFill>
                  <a:srgbClr val="000000"/>
                </a:solidFill>
                <a:latin typeface="Elephant" panose="02020904090505020303" pitchFamily="18" charset="0"/>
              </a:rPr>
            </a:br>
            <a:endParaRPr lang="en-US" sz="3700" b="1" dirty="0">
              <a:solidFill>
                <a:srgbClr val="00000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021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398C2DB-D99B-4089-978D-E405F56A6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r="1890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E2896-6A70-47A3-AD17-5BAD632C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s-MX" sz="2800">
                <a:solidFill>
                  <a:srgbClr val="000000"/>
                </a:solidFill>
                <a:latin typeface="Elephant" panose="02020904090505020303" pitchFamily="18" charset="0"/>
              </a:rPr>
              <a:t>Democratización</a:t>
            </a:r>
            <a:endParaRPr lang="en-US" sz="2800">
              <a:solidFill>
                <a:srgbClr val="000000"/>
              </a:solidFill>
              <a:latin typeface="Elephant" panose="020209040905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FCD94-72E8-49E1-9B25-02AB0B10F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93" y="2110109"/>
            <a:ext cx="4706803" cy="4022331"/>
          </a:xfrm>
        </p:spPr>
        <p:txBody>
          <a:bodyPr anchor="ctr">
            <a:normAutofit/>
          </a:bodyPr>
          <a:lstStyle/>
          <a:p>
            <a:r>
              <a:rPr lang="es-ES" sz="1800" dirty="0">
                <a:solidFill>
                  <a:srgbClr val="000000"/>
                </a:solidFill>
                <a:latin typeface="Gill Sans Nova Light"/>
              </a:rPr>
              <a:t>El Cable es la manera más accesible de practicar el Wakeboard, y nos da la oportunidad de multiplicar los participantes del deporte ya sea recreativamente o de manera profesional.</a:t>
            </a:r>
          </a:p>
          <a:p>
            <a:r>
              <a:rPr lang="es-ES" sz="1800" dirty="0">
                <a:solidFill>
                  <a:srgbClr val="000000"/>
                </a:solidFill>
                <a:latin typeface="Gill Sans Nova Light"/>
              </a:rPr>
              <a:t>Un sistema de cable instalado en un parque público brinda múltiples beneficios para el municipio donde se instale y para su población.</a:t>
            </a:r>
          </a:p>
          <a:p>
            <a:r>
              <a:rPr lang="es-ES" sz="1800" dirty="0">
                <a:solidFill>
                  <a:srgbClr val="000000"/>
                </a:solidFill>
                <a:latin typeface="Gill Sans Nova Light"/>
              </a:rPr>
              <a:t>Si el sistema se instala en un cuerpo de agua existente, este permite la oxigenación del lago y el mejoramiento de la calidad del agua</a:t>
            </a:r>
          </a:p>
          <a:p>
            <a:r>
              <a:rPr lang="es-ES" sz="1800" dirty="0">
                <a:solidFill>
                  <a:srgbClr val="000000"/>
                </a:solidFill>
                <a:latin typeface="Gill Sans Nova Light"/>
              </a:rPr>
              <a:t>Crear oportunidades y empleos nuevos con conciencia ambiental</a:t>
            </a:r>
          </a:p>
          <a:p>
            <a:endParaRPr lang="es-ES" sz="1800" dirty="0">
              <a:solidFill>
                <a:srgbClr val="000000"/>
              </a:solidFill>
              <a:latin typeface="Gill Sans Nova Light" panose="020B0302020104020203" pitchFamily="34" charset="0"/>
            </a:endParaRPr>
          </a:p>
          <a:p>
            <a:endParaRPr lang="es-ES" sz="1800" dirty="0">
              <a:solidFill>
                <a:srgbClr val="000000"/>
              </a:solidFill>
              <a:latin typeface="Gill Sans Nova Light" panose="020B0302020104020203" pitchFamily="34" charset="0"/>
            </a:endParaRPr>
          </a:p>
          <a:p>
            <a:pPr marL="0" indent="0">
              <a:buNone/>
            </a:pPr>
            <a:endParaRPr lang="es-MX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3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61DA1B-6841-4ED4-B427-4C6425553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40870"/>
          <a:stretch/>
        </p:blipFill>
        <p:spPr>
          <a:xfrm>
            <a:off x="6096001" y="0"/>
            <a:ext cx="6096000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117E4-8F72-4D22-8947-6C56D6E9B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54" y="1534585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sz="2000">
                <a:solidFill>
                  <a:srgbClr val="000000"/>
                </a:solidFill>
                <a:latin typeface="Gill Sans Nova Light" panose="020B0302020104020203" pitchFamily="34" charset="0"/>
              </a:rPr>
              <a:t>Múltiples deportes pueden ocupar el mismo cuerpo acuático generando y creando sinergia y oportunidades para atletas de todas las edades, habilidades y disciplinas deportivas.</a:t>
            </a:r>
            <a:endParaRPr lang="en-US" sz="2000">
              <a:solidFill>
                <a:srgbClr val="000000"/>
              </a:solidFill>
              <a:latin typeface="Gill Sans Nova Light" panose="020B03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4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81F1D44-8647-4FDE-BE3E-3A275EC45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8" b="8196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290BE-D9E7-4BF4-AD9D-AD1104E2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87" y="4464713"/>
            <a:ext cx="5021782" cy="1509931"/>
          </a:xfrm>
        </p:spPr>
        <p:txBody>
          <a:bodyPr>
            <a:normAutofit/>
          </a:bodyPr>
          <a:lstStyle/>
          <a:p>
            <a:r>
              <a:rPr lang="es-MX" sz="3200" b="1" u="sng">
                <a:solidFill>
                  <a:srgbClr val="000000"/>
                </a:solidFill>
                <a:latin typeface="Gill Sans Nova Light" panose="020B0302020104020203" pitchFamily="34" charset="0"/>
              </a:rPr>
              <a:t>Sustentabilidad del Lago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D9247-0C96-4FBE-9626-B914DBEF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554" y="4256024"/>
            <a:ext cx="7626723" cy="2299316"/>
          </a:xfrm>
        </p:spPr>
        <p:txBody>
          <a:bodyPr anchor="ctr">
            <a:noAutofit/>
          </a:bodyPr>
          <a:lstStyle/>
          <a:p>
            <a:r>
              <a:rPr lang="es-MX" sz="1600" dirty="0">
                <a:solidFill>
                  <a:srgbClr val="000000"/>
                </a:solidFill>
                <a:latin typeface="Gill Sans Nova Light" panose="020B0302020104020203" pitchFamily="34" charset="0"/>
              </a:rPr>
              <a:t>Se busca mantener el equilibrio ecológico del lago a través humedales construidos en su rivera y un sistema de recirculación de agua, permitiendo que el lago pueda ser aprovechado en diversas actividades recreativas y deportivas. </a:t>
            </a:r>
          </a:p>
          <a:p>
            <a:r>
              <a:rPr lang="es-MX" sz="1600" dirty="0">
                <a:solidFill>
                  <a:srgbClr val="000000"/>
                </a:solidFill>
                <a:latin typeface="Gill Sans Nova Light" panose="020B0302020104020203" pitchFamily="34" charset="0"/>
              </a:rPr>
              <a:t>Los humedales construidos estarán anclados a orillas del lago, permitiendo que la zona de regeneración se encuentre dentro de la misma superficie acuática, logrando un equilibrio ecológico que permitirá que el lago pueda autorregularse y depurar el exceso de nutrientes que provocan la descomposición del agua.</a:t>
            </a:r>
          </a:p>
          <a:p>
            <a:r>
              <a:rPr lang="es-MX" sz="1600" dirty="0">
                <a:solidFill>
                  <a:srgbClr val="000000"/>
                </a:solidFill>
                <a:latin typeface="Gill Sans Nova Light" panose="020B0302020104020203" pitchFamily="34" charset="0"/>
              </a:rPr>
              <a:t>Esta tecnología permite mantener una calidad del agua adecuada para su aprovechamiento sin utilizar químicos o aditivos artificiales.</a:t>
            </a:r>
          </a:p>
        </p:txBody>
      </p:sp>
    </p:spTree>
    <p:extLst>
      <p:ext uri="{BB962C8B-B14F-4D97-AF65-F5344CB8AC3E}">
        <p14:creationId xmlns:p14="http://schemas.microsoft.com/office/powerpoint/2010/main" val="3928219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BE24F9-C8D1-4A8C-8ADA-8598BA201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6" r="24147"/>
          <a:stretch/>
        </p:blipFill>
        <p:spPr>
          <a:xfrm>
            <a:off x="0" y="10"/>
            <a:ext cx="6096000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E133D-028F-4BD7-950C-19AEEA746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321" y="600076"/>
            <a:ext cx="4869179" cy="3830036"/>
          </a:xfrm>
        </p:spPr>
        <p:txBody>
          <a:bodyPr anchor="b">
            <a:normAutofit/>
          </a:bodyPr>
          <a:lstStyle/>
          <a:p>
            <a:r>
              <a:rPr lang="es-MX" sz="2000">
                <a:solidFill>
                  <a:srgbClr val="000000"/>
                </a:solidFill>
                <a:latin typeface="Gill Sans Nova Light" panose="020B0302020104020203" pitchFamily="34" charset="0"/>
              </a:rPr>
              <a:t>Nuestra misión es hacer crecer el deporte de la manera más accesible para compartir increíbles experiencias en el agua.</a:t>
            </a:r>
          </a:p>
          <a:p>
            <a:r>
              <a:rPr lang="es-MX" sz="2000">
                <a:solidFill>
                  <a:srgbClr val="000000"/>
                </a:solidFill>
                <a:latin typeface="Gill Sans Nova Light"/>
              </a:rPr>
              <a:t>Restaurar áreas que no están en uso para generar algo positivo.</a:t>
            </a:r>
          </a:p>
          <a:p>
            <a:r>
              <a:rPr lang="es-MX" sz="2000">
                <a:solidFill>
                  <a:srgbClr val="000000"/>
                </a:solidFill>
                <a:latin typeface="Gill Sans Nova Light" panose="020B0302020104020203" pitchFamily="34" charset="0"/>
              </a:rPr>
              <a:t>Impulsar el deporte y el turismo dentro de México.</a:t>
            </a:r>
          </a:p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6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9F27FF-1218-4003-8F60-1A53C3391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 flipH="1">
            <a:off x="20" y="0"/>
            <a:ext cx="1219198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6E5C57E-49E2-4C7B-A7C6-CEB6014E6C2E}"/>
              </a:ext>
            </a:extLst>
          </p:cNvPr>
          <p:cNvSpPr txBox="1">
            <a:spLocks/>
          </p:cNvSpPr>
          <p:nvPr/>
        </p:nvSpPr>
        <p:spPr>
          <a:xfrm>
            <a:off x="838201" y="1065862"/>
            <a:ext cx="3313164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s-MX" sz="4000">
                <a:solidFill>
                  <a:srgbClr val="FFFFFF"/>
                </a:solidFill>
                <a:latin typeface="Elephant" panose="02020904090505020303" pitchFamily="18" charset="0"/>
              </a:rPr>
              <a:t>¿Que es el esquí acuático en Cable?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D9247-0C96-4FBE-9626-B914DBEF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400" dirty="0">
                <a:solidFill>
                  <a:srgbClr val="FFFFFF"/>
                </a:solidFill>
              </a:rPr>
              <a:t>El sistema de cable para esquiar en agua se invento con el propósito de cambiar la forma de arrastre tradicional, poder deslizarse sobre el agua sin el uso de una lancha o bote y así lograr el esquí para todos</a:t>
            </a:r>
          </a:p>
          <a:p>
            <a:pPr marL="457200" lvl="1" indent="0">
              <a:buNone/>
            </a:pPr>
            <a:endParaRPr lang="es-MX" sz="1300" dirty="0">
              <a:solidFill>
                <a:srgbClr val="FFFFFF"/>
              </a:solidFill>
              <a:latin typeface="Gill Sans Nova Light" panose="020B03020201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700" dirty="0">
              <a:solidFill>
                <a:srgbClr val="FFFFFF"/>
              </a:solidFill>
              <a:latin typeface="Gill Sans Nova Light" panose="020B03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DCF9A-5B58-4602-BFD4-C5F47A732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3" t="27121" r="79605" b="55702"/>
          <a:stretch/>
        </p:blipFill>
        <p:spPr>
          <a:xfrm>
            <a:off x="6195526" y="4860331"/>
            <a:ext cx="5996473" cy="19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90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BBE39-B303-4E66-9E29-39F984B7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>
                <a:latin typeface="Elephant" panose="02020904090505020303" pitchFamily="18" charset="0"/>
              </a:rPr>
              <a:t>Sistemas para Esquí Acuático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B4F9C-A796-4D0D-9D01-EF6680E1C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TSN44 Saint-Viaud | Wake Planner">
            <a:extLst>
              <a:ext uri="{FF2B5EF4-FFF2-40B4-BE49-F238E27FC236}">
                <a16:creationId xmlns:a16="http://schemas.microsoft.com/office/drawing/2014/main" id="{0C8B5F32-1C6B-4A90-924C-72D5CB60D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92" y="1361391"/>
            <a:ext cx="7919708" cy="527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2ACF59E-2779-41BC-AA91-B34D188F6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/>
          <a:stretch/>
        </p:blipFill>
        <p:spPr bwMode="auto">
          <a:xfrm>
            <a:off x="0" y="1361391"/>
            <a:ext cx="7264576" cy="527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7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C81CD74-2A5E-4B95-AD05-0352AA73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71" y="229047"/>
            <a:ext cx="7409139" cy="1325563"/>
          </a:xfrm>
        </p:spPr>
        <p:txBody>
          <a:bodyPr/>
          <a:lstStyle/>
          <a:p>
            <a:pPr algn="ctr"/>
            <a:r>
              <a:rPr lang="en-US">
                <a:latin typeface="Elephant" panose="02020904090505020303" pitchFamily="18" charset="0"/>
              </a:rPr>
              <a:t>FSC – Full Size Cable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0AF29-2A31-4CC6-B2C9-74CAF62822CD}"/>
              </a:ext>
            </a:extLst>
          </p:cNvPr>
          <p:cNvSpPr txBox="1"/>
          <p:nvPr/>
        </p:nvSpPr>
        <p:spPr>
          <a:xfrm>
            <a:off x="472750" y="1554610"/>
            <a:ext cx="6151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/>
              <a:t>El Full </a:t>
            </a:r>
            <a:r>
              <a:rPr lang="es-MX" err="1"/>
              <a:t>Size</a:t>
            </a:r>
            <a:r>
              <a:rPr lang="es-MX"/>
              <a:t> Cable consta de 4, 5 o 6 torres que son colocadas dentro o fuera del agua, conectadas por un cable suspendido que se en cuenta en circulación. Esto forma un circuito donde los esquiadores tienen espacio para practicar sus diciplinas.</a:t>
            </a:r>
          </a:p>
          <a:p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3E71AC-BC0D-451A-ADA4-FABE30F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3" t="45082" r="75280" b="18377"/>
          <a:stretch/>
        </p:blipFill>
        <p:spPr>
          <a:xfrm>
            <a:off x="682071" y="2986659"/>
            <a:ext cx="5733342" cy="3642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585413-4E36-47D3-8E8B-01F7CB59F5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6" t="29217" r="58204" b="25949"/>
          <a:stretch/>
        </p:blipFill>
        <p:spPr>
          <a:xfrm rot="5400000">
            <a:off x="6861941" y="1643360"/>
            <a:ext cx="6271622" cy="34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43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C81CD74-2A5E-4B95-AD05-0352AA73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78" y="247708"/>
            <a:ext cx="7250518" cy="1325563"/>
          </a:xfrm>
        </p:spPr>
        <p:txBody>
          <a:bodyPr/>
          <a:lstStyle/>
          <a:p>
            <a:pPr algn="ctr"/>
            <a:r>
              <a:rPr lang="es-MX">
                <a:latin typeface="Elephant" panose="02020904090505020303" pitchFamily="18" charset="0"/>
              </a:rPr>
              <a:t>Sistemas de dos Puntos</a:t>
            </a:r>
            <a:endParaRPr lang="en-US">
              <a:latin typeface="Elephant" panose="020209040905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50D2C-6C72-41B3-A8D6-0EA91EFBC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" t="55915" r="78540" b="11767"/>
          <a:stretch/>
        </p:blipFill>
        <p:spPr>
          <a:xfrm>
            <a:off x="7403029" y="1339466"/>
            <a:ext cx="4797672" cy="2930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079FE6-2CF9-452A-9186-31984BE3E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" t="38163" r="76540" b="44661"/>
          <a:stretch/>
        </p:blipFill>
        <p:spPr>
          <a:xfrm>
            <a:off x="0" y="4270424"/>
            <a:ext cx="9040734" cy="2587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0AAFF1-033F-4C36-B56B-7EB13A9C49AC}"/>
              </a:ext>
            </a:extLst>
          </p:cNvPr>
          <p:cNvSpPr txBox="1"/>
          <p:nvPr/>
        </p:nvSpPr>
        <p:spPr>
          <a:xfrm>
            <a:off x="472750" y="1554610"/>
            <a:ext cx="6151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sistemas de dos puntos consisten en dos torres conectadas por un cable suspendido, formando una línea recta entre torre y torre. El esquiador va y viene sobre la misma línea sin necesidad de detenerse.</a:t>
            </a:r>
          </a:p>
          <a:p>
            <a:r>
              <a:rPr lang="es-MX" dirty="0"/>
              <a:t>Estos sistemas son muy populares para desarrollar eventos urbanos.</a:t>
            </a:r>
          </a:p>
        </p:txBody>
      </p:sp>
    </p:spTree>
    <p:extLst>
      <p:ext uri="{BB962C8B-B14F-4D97-AF65-F5344CB8AC3E}">
        <p14:creationId xmlns:p14="http://schemas.microsoft.com/office/powerpoint/2010/main" val="1768312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EB8BD8-BE78-4CDA-9717-8E047F72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64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F3D2E5A-0270-43BD-AE80-07A20B49F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 r="19940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115A25-1597-4B29-B4AD-92B99D10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480239"/>
            <a:ext cx="4803636" cy="13116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sz="2800">
                <a:solidFill>
                  <a:srgbClr val="000000"/>
                </a:solidFill>
                <a:latin typeface="Elephant" panose="02020904090505020303" pitchFamily="18" charset="0"/>
              </a:rPr>
              <a:t>Parques de esquí acuático y wakeboard en cable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8B80A-B535-472E-83B1-0462C0067653}"/>
              </a:ext>
            </a:extLst>
          </p:cNvPr>
          <p:cNvSpPr txBox="1"/>
          <p:nvPr/>
        </p:nvSpPr>
        <p:spPr>
          <a:xfrm>
            <a:off x="804997" y="1791903"/>
            <a:ext cx="4706803" cy="446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>
                <a:solidFill>
                  <a:srgbClr val="000000"/>
                </a:solidFill>
                <a:latin typeface="Gill Sans Nova Light" panose="020B0302020104020203" pitchFamily="34" charset="0"/>
              </a:rPr>
              <a:t>El esquí acuático en Cable es el futuro de los deportes acuáticos, por su capacidad para ser  practicado por varios esquiadores simultáneamente, generando una comunidad de deportistas entorno al parque.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>
                <a:solidFill>
                  <a:srgbClr val="000000"/>
                </a:solidFill>
                <a:latin typeface="Gill Sans Nova Light"/>
              </a:rPr>
              <a:t> Es un deporte que se puede aprender en menos de una hora, siendo muy amistoso con los principiantes. Gracias a la cantidad de practicantes e instalaciones de Cable en el mundo, buscamos su inclusión dentro del programa olímpico.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>
                <a:solidFill>
                  <a:srgbClr val="000000"/>
                </a:solidFill>
                <a:latin typeface="Gill Sans Nova Light"/>
              </a:rPr>
              <a:t>Los parques de cable, han demostrado impulsar el turismo en la comunidad donde son instalados, creando un destino deportivo y turístico. Atrayendo personas de </a:t>
            </a:r>
            <a:r>
              <a:rPr lang="es-ES">
                <a:solidFill>
                  <a:srgbClr val="000000"/>
                </a:solidFill>
                <a:latin typeface="Gill Sans Nova Light"/>
              </a:rPr>
              <a:t>comunidades en un radio de 200 </a:t>
            </a:r>
            <a:r>
              <a:rPr lang="es-ES" err="1">
                <a:solidFill>
                  <a:srgbClr val="000000"/>
                </a:solidFill>
                <a:latin typeface="Gill Sans Nova Light"/>
              </a:rPr>
              <a:t>kms</a:t>
            </a:r>
            <a:r>
              <a:rPr lang="es-ES">
                <a:solidFill>
                  <a:srgbClr val="000000"/>
                </a:solidFill>
                <a:latin typeface="Gill Sans Nova Light"/>
              </a:rPr>
              <a:t>.</a:t>
            </a:r>
            <a:endParaRPr lang="es-MX">
              <a:solidFill>
                <a:srgbClr val="000000"/>
              </a:solidFill>
              <a:latin typeface="Gill Sans Nova Ligh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>
              <a:solidFill>
                <a:srgbClr val="000000"/>
              </a:solidFill>
              <a:latin typeface="Gill Sans Nova Light" panose="020B03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9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636A5F-2FB8-4962-8189-327F8B4EB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4A6BA-3305-48A4-B475-8966235E2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210" y="375693"/>
            <a:ext cx="6314623" cy="6106613"/>
          </a:xfrm>
        </p:spPr>
        <p:txBody>
          <a:bodyPr anchor="ctr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1800">
                <a:solidFill>
                  <a:srgbClr val="FFFFFF"/>
                </a:solidFill>
                <a:latin typeface="Gill Sans Nova Light" panose="020B0302020104020203" pitchFamily="34" charset="0"/>
              </a:rPr>
              <a:t>Popularidad Mundial</a:t>
            </a:r>
          </a:p>
          <a:p>
            <a:pPr marL="0" indent="0">
              <a:buNone/>
            </a:pPr>
            <a:r>
              <a:rPr lang="es-MX" sz="1800">
                <a:solidFill>
                  <a:srgbClr val="FFFFFF"/>
                </a:solidFill>
                <a:latin typeface="Gill Sans Nova Light"/>
              </a:rPr>
              <a:t>El Wakeboard en cable es uno de los deportes de más rápido crecimiento en los últimos 20 años y se espera que sea deporte Olímpico por el número de sistemas y de participantes a nivel mundial.</a:t>
            </a:r>
          </a:p>
          <a:p>
            <a:pPr marL="0" indent="0">
              <a:buNone/>
            </a:pPr>
            <a:r>
              <a:rPr lang="es-MX" sz="1800">
                <a:solidFill>
                  <a:srgbClr val="FFFFFF"/>
                </a:solidFill>
                <a:latin typeface="Gill Sans Nova Light" panose="020B0302020104020203" pitchFamily="34" charset="0"/>
              </a:rPr>
              <a:t>El deporte es muy popular alrededor del mundo con más de 1000 sistemas de cable operando. </a:t>
            </a:r>
            <a:endParaRPr lang="en-US" sz="1800">
              <a:solidFill>
                <a:srgbClr val="FFFFFF"/>
              </a:solidFill>
              <a:latin typeface="Gill Sans Nova Light" panose="020B0302020104020203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s-MX" sz="1800">
                <a:solidFill>
                  <a:srgbClr val="FFFFFF"/>
                </a:solidFill>
                <a:latin typeface="Gill Sans Nova Light" panose="020B0302020104020203" pitchFamily="34" charset="0"/>
              </a:rPr>
              <a:t>Popularidad en México: </a:t>
            </a:r>
          </a:p>
          <a:p>
            <a:r>
              <a:rPr lang="es-MX" sz="1800">
                <a:solidFill>
                  <a:srgbClr val="FFFFFF"/>
                </a:solidFill>
                <a:latin typeface="Gill Sans Nova Light" panose="020B0302020104020203" pitchFamily="34" charset="0"/>
              </a:rPr>
              <a:t>El deporte en el país crece cada año junto con el nivel de sus atletas.</a:t>
            </a:r>
            <a:endParaRPr lang="en-US" sz="1800">
              <a:solidFill>
                <a:srgbClr val="FFFFFF"/>
              </a:solidFill>
              <a:latin typeface="Gill Sans Nova Light" panose="020B0302020104020203" pitchFamily="34" charset="0"/>
            </a:endParaRPr>
          </a:p>
          <a:p>
            <a:r>
              <a:rPr lang="es-MX" sz="1800">
                <a:solidFill>
                  <a:srgbClr val="FFFFFF"/>
                </a:solidFill>
                <a:latin typeface="Gill Sans Nova Light" panose="020B0302020104020203" pitchFamily="34" charset="0"/>
              </a:rPr>
              <a:t>Miguel Menéndez 4°Lugar Mundial 2019 Categoría Jr. / Top 16 Mundial Categoría Open.</a:t>
            </a:r>
            <a:endParaRPr lang="en-US" sz="1800">
              <a:solidFill>
                <a:srgbClr val="FFFFFF"/>
              </a:solidFill>
              <a:latin typeface="Gill Sans Nova Light" panose="020B0302020104020203" pitchFamily="34" charset="0"/>
            </a:endParaRPr>
          </a:p>
          <a:p>
            <a:r>
              <a:rPr lang="es-MX" sz="1800">
                <a:solidFill>
                  <a:srgbClr val="FFFFFF"/>
                </a:solidFill>
                <a:latin typeface="Gill Sans Nova Light" panose="020B0302020104020203" pitchFamily="34" charset="0"/>
              </a:rPr>
              <a:t>Lleva practicando el deporte 4 años y compite contra los mejores del mundo. </a:t>
            </a:r>
            <a:endParaRPr lang="en-US" sz="1800">
              <a:solidFill>
                <a:srgbClr val="FFFFFF"/>
              </a:solidFill>
              <a:latin typeface="Gill Sans Nova Light" panose="020B0302020104020203" pitchFamily="34" charset="0"/>
            </a:endParaRPr>
          </a:p>
          <a:p>
            <a:r>
              <a:rPr lang="es-MX" sz="1800" b="1" u="sng">
                <a:solidFill>
                  <a:srgbClr val="FFFFFF"/>
                </a:solidFill>
                <a:latin typeface="Gill Sans Nova Light" panose="020B0302020104020203" pitchFamily="34" charset="0"/>
              </a:rPr>
              <a:t>Dentro del país existen 5 sistemas de cable ubicados en Quintana Roo, Yucatán, Morelos, Estado de México y Nuevo Leon.</a:t>
            </a:r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77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F3D2E5A-0270-43BD-AE80-07A20B49F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8" r="2373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115A25-1597-4B29-B4AD-92B99D10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480239"/>
            <a:ext cx="4803636" cy="13116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latin typeface="Elephant"/>
                <a:ea typeface="+mj-lt"/>
                <a:cs typeface="+mj-lt"/>
              </a:rPr>
              <a:t>Rixen Cableway GmbH </a:t>
            </a:r>
            <a:endParaRPr lang="es-MX" sz="2800" dirty="0">
              <a:latin typeface="Elephant"/>
              <a:ea typeface="+mj-lt"/>
              <a:cs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8B80A-B535-472E-83B1-0462C0067653}"/>
              </a:ext>
            </a:extLst>
          </p:cNvPr>
          <p:cNvSpPr txBox="1"/>
          <p:nvPr/>
        </p:nvSpPr>
        <p:spPr>
          <a:xfrm>
            <a:off x="804997" y="1791903"/>
            <a:ext cx="4706803" cy="446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0000"/>
                </a:solidFill>
                <a:latin typeface="Gill Sans Nova Light"/>
              </a:rPr>
              <a:t>Rixen </a:t>
            </a:r>
            <a:r>
              <a:rPr lang="es-MX" dirty="0" err="1">
                <a:solidFill>
                  <a:srgbClr val="000000"/>
                </a:solidFill>
                <a:latin typeface="Gill Sans Nova Light"/>
              </a:rPr>
              <a:t>Cableway</a:t>
            </a:r>
            <a:r>
              <a:rPr lang="es-MX" dirty="0">
                <a:solidFill>
                  <a:srgbClr val="000000"/>
                </a:solidFill>
                <a:latin typeface="Gill Sans Nova Light"/>
              </a:rPr>
              <a:t> es la empresa fundada por Bruno Rixen con el propósito de masificar el deporte.</a:t>
            </a:r>
            <a:endParaRPr lang="en-US" dirty="0">
              <a:solidFill>
                <a:srgbClr val="000000"/>
              </a:solidFill>
              <a:latin typeface="Gill Sans Nova Ligh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0000"/>
                </a:solidFill>
                <a:latin typeface="Gill Sans Nova Light"/>
              </a:rPr>
              <a:t>Rixen es el socio tecnológico de IWWF colaborado para el desarrollo de los campeonatos mundiales, asegurándose que las instalaciones estén en optimas condiciones de operación y seguridad para los atletas.</a:t>
            </a:r>
            <a:endParaRPr lang="en-US" dirty="0">
              <a:solidFill>
                <a:srgbClr val="000000"/>
              </a:solidFill>
              <a:latin typeface="Gill Sans Nova Ligh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0000"/>
                </a:solidFill>
                <a:latin typeface="Gill Sans Nova Light"/>
              </a:rPr>
              <a:t>Tanto IWWF como Rixen están comprometidos con el medio ambiente, sus sistemas tienen cero emisiones y son silenciosos. Los sistemas de cable completamente sustentables.</a:t>
            </a:r>
            <a:endParaRPr lang="en-US" dirty="0">
              <a:solidFill>
                <a:srgbClr val="000000"/>
              </a:solidFill>
              <a:latin typeface="Gill Sans Nova Ligh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0000"/>
                </a:solidFill>
                <a:latin typeface="Gill Sans Nova Light"/>
              </a:rPr>
              <a:t>IWWF decidió elegir a Rixen como su socio tecnológico ya que además de haber inventado el sistema de cable, Rixen ha instalado más de 500 sistemas en mundo y son considerados  como los lideres del mercado.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dirty="0">
              <a:solidFill>
                <a:srgbClr val="000000"/>
              </a:solidFill>
              <a:latin typeface="Gill Sans Nova Light" panose="020B03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7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800</Words>
  <Application>Microsoft Office PowerPoint</Application>
  <PresentationFormat>Widescreen</PresentationFormat>
  <Paragraphs>41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Elephant</vt:lpstr>
      <vt:lpstr>Gill Sans Nova Light</vt:lpstr>
      <vt:lpstr>Office</vt:lpstr>
      <vt:lpstr>El Esquí Acuático y Wakeboard para Todos! </vt:lpstr>
      <vt:lpstr>PowerPoint Presentation</vt:lpstr>
      <vt:lpstr>Sistemas para Esquí Acuático</vt:lpstr>
      <vt:lpstr>FSC – Full Size Cable</vt:lpstr>
      <vt:lpstr>Sistemas de dos Puntos</vt:lpstr>
      <vt:lpstr>PowerPoint Presentation</vt:lpstr>
      <vt:lpstr>Parques de esquí acuático y wakeboard en cable</vt:lpstr>
      <vt:lpstr>PowerPoint Presentation</vt:lpstr>
      <vt:lpstr>Rixen Cableway GmbH </vt:lpstr>
      <vt:lpstr>Democratización</vt:lpstr>
      <vt:lpstr>PowerPoint Presentation</vt:lpstr>
      <vt:lpstr>Sustentabilidad del Lago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Cable Internacional CDMX</dc:title>
  <dc:creator>Selina Freitag</dc:creator>
  <cp:lastModifiedBy>Jose Antonio Perez Priego</cp:lastModifiedBy>
  <cp:revision>78</cp:revision>
  <dcterms:created xsi:type="dcterms:W3CDTF">2019-11-06T08:51:45Z</dcterms:created>
  <dcterms:modified xsi:type="dcterms:W3CDTF">2021-12-13T21:58:21Z</dcterms:modified>
</cp:coreProperties>
</file>